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580" r:id="rId3"/>
    <p:sldId id="589" r:id="rId4"/>
    <p:sldId id="588" r:id="rId5"/>
  </p:sldIdLst>
  <p:sldSz cx="7559675" cy="10691495"/>
  <p:notesSz cx="6865620" cy="999617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DE6F7CFC-2632-4FDF-81D1-387251B74533}">
          <p14:sldIdLst>
            <p14:sldId id="580"/>
            <p14:sldId id="589"/>
            <p14:sldId id="588"/>
          </p14:sldIdLst>
        </p14:section>
      </p14:sectionLst>
    </p:ext>
    <p:ext uri="{EFAFB233-063F-42B5-8137-9DF3F51BA10A}">
      <p15:sldGuideLst xmlns:p15="http://schemas.microsoft.com/office/powerpoint/2012/main">
        <p15:guide id="4" orient="horz" pos="5658" userDrawn="1">
          <p15:clr>
            <a:srgbClr val="A4A3A4"/>
          </p15:clr>
        </p15:guide>
        <p15:guide id="5" pos="231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eyoung" initials="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984807"/>
    <a:srgbClr val="007635"/>
    <a:srgbClr val="00602B"/>
    <a:srgbClr val="FF0000"/>
    <a:srgbClr val="F2F2F2"/>
    <a:srgbClr val="9E00D0"/>
    <a:srgbClr val="485674"/>
    <a:srgbClr val="6A7BA2"/>
    <a:srgbClr val="FFA5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81" autoAdjust="0"/>
    <p:restoredTop sz="96238" autoAdjust="0"/>
  </p:normalViewPr>
  <p:slideViewPr>
    <p:cSldViewPr snapToGrid="0" showGuides="1">
      <p:cViewPr varScale="1">
        <p:scale>
          <a:sx n="69" d="100"/>
          <a:sy n="69" d="100"/>
        </p:scale>
        <p:origin x="3330" y="78"/>
      </p:cViewPr>
      <p:guideLst>
        <p:guide orient="horz" pos="5658"/>
        <p:guide pos="2313"/>
      </p:guideLst>
    </p:cSldViewPr>
  </p:slideViewPr>
  <p:outlineViewPr>
    <p:cViewPr>
      <p:scale>
        <a:sx n="33" d="100"/>
        <a:sy n="33" d="100"/>
      </p:scale>
      <p:origin x="0" y="1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626" y="-61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501560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501560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46B42465-EBEA-4DEC-BEB0-72C7E74742F9}" type="datetimeFigureOut">
              <a:rPr lang="ko-KR" altLang="en-US" smtClean="0"/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930"/>
            <a:ext cx="2975240" cy="501559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4930"/>
            <a:ext cx="2975240" cy="501559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60B176A3-ACE9-444F-A4DC-2C2B490E81DC}" type="slidenum">
              <a:rPr lang="ko-KR" altLang="en-US" smtClean="0"/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501560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501560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EF419900-1210-4821-BF18-FAD167C065EE}" type="datetimeFigureOut">
              <a:rPr lang="ko-KR" altLang="en-US" smtClean="0"/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6012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810810"/>
            <a:ext cx="5492750" cy="3936117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/>
              <a:t>마스터 텍스트 스타일 편집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501559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4930"/>
            <a:ext cx="2975240" cy="501559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8912F56F-1D08-40FC-9EF1-BBB2205D9F64}" type="slidenum">
              <a:rPr lang="ko-KR" altLang="en-US" smtClean="0"/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6976" y="3321393"/>
            <a:ext cx="6425724" cy="229181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133951" y="6058694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7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55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34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11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8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67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46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23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2A934-0241-47E5-84AA-CBD43528C261}" type="datetime1">
              <a:rPr lang="ko-KR" altLang="en-US" smtClean="0"/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2897876" y="10277529"/>
            <a:ext cx="1763924" cy="56924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5372-EC61-44F1-AA5E-D8AE765CE6AC}" type="datetime1">
              <a:rPr lang="ko-KR" altLang="en-US" smtClean="0"/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5480764" y="428169"/>
            <a:ext cx="1700927" cy="912269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377984" y="428169"/>
            <a:ext cx="4976786" cy="912269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8C46-1508-4139-8E4F-49BA5EFD93B7}" type="datetime1">
              <a:rPr lang="ko-KR" altLang="en-US" smtClean="0"/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F91D3-C2DD-4B57-8D0F-D26015F25462}" type="datetime1">
              <a:rPr lang="ko-KR" altLang="en-US" smtClean="0"/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162" y="6870481"/>
            <a:ext cx="6425724" cy="2123513"/>
          </a:xfrm>
        </p:spPr>
        <p:txBody>
          <a:bodyPr anchor="t"/>
          <a:lstStyle>
            <a:lvl1pPr algn="l">
              <a:defRPr sz="3305" b="1" cap="all"/>
            </a:lvl1pPr>
          </a:lstStyle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597162" y="4531647"/>
            <a:ext cx="6425724" cy="2338833"/>
          </a:xfrm>
        </p:spPr>
        <p:txBody>
          <a:bodyPr anchor="b"/>
          <a:lstStyle>
            <a:lvl1pPr marL="0" indent="0">
              <a:buNone/>
              <a:defRPr sz="1655">
                <a:solidFill>
                  <a:schemeClr val="tx1">
                    <a:tint val="75000"/>
                  </a:schemeClr>
                </a:solidFill>
              </a:defRPr>
            </a:lvl1pPr>
            <a:lvl2pPr marL="377825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2pPr>
            <a:lvl3pPr marL="75565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3pPr>
            <a:lvl4pPr marL="113411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4pPr>
            <a:lvl5pPr marL="1511935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5pPr>
            <a:lvl6pPr marL="188976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6pPr>
            <a:lvl7pPr marL="2267585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7pPr>
            <a:lvl8pPr marL="2646045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8pPr>
            <a:lvl9pPr marL="302387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6F15-27CC-4AF5-B9D9-4FDC4B355C30}" type="datetime1">
              <a:rPr lang="ko-KR" altLang="en-US" smtClean="0"/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377984" y="2494757"/>
            <a:ext cx="3338856" cy="7056102"/>
          </a:xfrm>
        </p:spPr>
        <p:txBody>
          <a:bodyPr/>
          <a:lstStyle>
            <a:lvl1pPr>
              <a:defRPr sz="2315"/>
            </a:lvl1pPr>
            <a:lvl2pPr>
              <a:defRPr sz="1985"/>
            </a:lvl2pPr>
            <a:lvl3pPr>
              <a:defRPr sz="1655"/>
            </a:lvl3pPr>
            <a:lvl4pPr>
              <a:defRPr sz="1490"/>
            </a:lvl4pPr>
            <a:lvl5pPr>
              <a:defRPr sz="1490"/>
            </a:lvl5pPr>
            <a:lvl6pPr>
              <a:defRPr sz="1490"/>
            </a:lvl6pPr>
            <a:lvl7pPr>
              <a:defRPr sz="1490"/>
            </a:lvl7pPr>
            <a:lvl8pPr>
              <a:defRPr sz="1490"/>
            </a:lvl8pPr>
            <a:lvl9pPr>
              <a:defRPr sz="1490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3842835" y="2494757"/>
            <a:ext cx="3338856" cy="7056102"/>
          </a:xfrm>
        </p:spPr>
        <p:txBody>
          <a:bodyPr/>
          <a:lstStyle>
            <a:lvl1pPr>
              <a:defRPr sz="2315"/>
            </a:lvl1pPr>
            <a:lvl2pPr>
              <a:defRPr sz="1985"/>
            </a:lvl2pPr>
            <a:lvl3pPr>
              <a:defRPr sz="1655"/>
            </a:lvl3pPr>
            <a:lvl4pPr>
              <a:defRPr sz="1490"/>
            </a:lvl4pPr>
            <a:lvl5pPr>
              <a:defRPr sz="1490"/>
            </a:lvl5pPr>
            <a:lvl6pPr>
              <a:defRPr sz="1490"/>
            </a:lvl6pPr>
            <a:lvl7pPr>
              <a:defRPr sz="1490"/>
            </a:lvl7pPr>
            <a:lvl8pPr>
              <a:defRPr sz="1490"/>
            </a:lvl8pPr>
            <a:lvl9pPr>
              <a:defRPr sz="1490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9A2D-00AD-4194-9C60-C33C9D41193A}" type="datetime1">
              <a:rPr lang="ko-KR" altLang="en-US" smtClean="0"/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7825" indent="0">
              <a:buNone/>
              <a:defRPr sz="1655" b="1"/>
            </a:lvl2pPr>
            <a:lvl3pPr marL="755650" indent="0">
              <a:buNone/>
              <a:defRPr sz="1490" b="1"/>
            </a:lvl3pPr>
            <a:lvl4pPr marL="1134110" indent="0">
              <a:buNone/>
              <a:defRPr sz="1325" b="1"/>
            </a:lvl4pPr>
            <a:lvl5pPr marL="1511935" indent="0">
              <a:buNone/>
              <a:defRPr sz="1325" b="1"/>
            </a:lvl5pPr>
            <a:lvl6pPr marL="1889760" indent="0">
              <a:buNone/>
              <a:defRPr sz="1325" b="1"/>
            </a:lvl6pPr>
            <a:lvl7pPr marL="2267585" indent="0">
              <a:buNone/>
              <a:defRPr sz="1325" b="1"/>
            </a:lvl7pPr>
            <a:lvl8pPr marL="2646045" indent="0">
              <a:buNone/>
              <a:defRPr sz="1325" b="1"/>
            </a:lvl8pPr>
            <a:lvl9pPr marL="3023870" indent="0">
              <a:buNone/>
              <a:defRPr sz="1325" b="1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1985"/>
            </a:lvl1pPr>
            <a:lvl2pPr>
              <a:defRPr sz="1655"/>
            </a:lvl2pPr>
            <a:lvl3pPr>
              <a:defRPr sz="1490"/>
            </a:lvl3pPr>
            <a:lvl4pPr>
              <a:defRPr sz="1325"/>
            </a:lvl4pPr>
            <a:lvl5pPr>
              <a:defRPr sz="1325"/>
            </a:lvl5pPr>
            <a:lvl6pPr>
              <a:defRPr sz="1325"/>
            </a:lvl6pPr>
            <a:lvl7pPr>
              <a:defRPr sz="1325"/>
            </a:lvl7pPr>
            <a:lvl8pPr>
              <a:defRPr sz="1325"/>
            </a:lvl8pPr>
            <a:lvl9pPr>
              <a:defRPr sz="1325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3840210" y="2393284"/>
            <a:ext cx="3341481" cy="997407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7825" indent="0">
              <a:buNone/>
              <a:defRPr sz="1655" b="1"/>
            </a:lvl2pPr>
            <a:lvl3pPr marL="755650" indent="0">
              <a:buNone/>
              <a:defRPr sz="1490" b="1"/>
            </a:lvl3pPr>
            <a:lvl4pPr marL="1134110" indent="0">
              <a:buNone/>
              <a:defRPr sz="1325" b="1"/>
            </a:lvl4pPr>
            <a:lvl5pPr marL="1511935" indent="0">
              <a:buNone/>
              <a:defRPr sz="1325" b="1"/>
            </a:lvl5pPr>
            <a:lvl6pPr marL="1889760" indent="0">
              <a:buNone/>
              <a:defRPr sz="1325" b="1"/>
            </a:lvl6pPr>
            <a:lvl7pPr marL="2267585" indent="0">
              <a:buNone/>
              <a:defRPr sz="1325" b="1"/>
            </a:lvl7pPr>
            <a:lvl8pPr marL="2646045" indent="0">
              <a:buNone/>
              <a:defRPr sz="1325" b="1"/>
            </a:lvl8pPr>
            <a:lvl9pPr marL="3023870" indent="0">
              <a:buNone/>
              <a:defRPr sz="1325" b="1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3840210" y="3390691"/>
            <a:ext cx="3341481" cy="6160168"/>
          </a:xfrm>
        </p:spPr>
        <p:txBody>
          <a:bodyPr/>
          <a:lstStyle>
            <a:lvl1pPr>
              <a:defRPr sz="1985"/>
            </a:lvl1pPr>
            <a:lvl2pPr>
              <a:defRPr sz="1655"/>
            </a:lvl2pPr>
            <a:lvl3pPr>
              <a:defRPr sz="1490"/>
            </a:lvl3pPr>
            <a:lvl4pPr>
              <a:defRPr sz="1325"/>
            </a:lvl4pPr>
            <a:lvl5pPr>
              <a:defRPr sz="1325"/>
            </a:lvl5pPr>
            <a:lvl6pPr>
              <a:defRPr sz="1325"/>
            </a:lvl6pPr>
            <a:lvl7pPr>
              <a:defRPr sz="1325"/>
            </a:lvl7pPr>
            <a:lvl8pPr>
              <a:defRPr sz="1325"/>
            </a:lvl8pPr>
            <a:lvl9pPr>
              <a:defRPr sz="1325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8CA2-1F52-401C-B762-B24D8B6977DD}" type="datetime1">
              <a:rPr lang="ko-KR" altLang="en-US" smtClean="0"/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08EA-3B2A-4441-8091-B4A27B260233}" type="datetime1">
              <a:rPr lang="ko-KR" altLang="en-US" smtClean="0"/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E636-420D-4726-916C-5260973269C9}" type="datetime1">
              <a:rPr lang="ko-KR" altLang="en-US" smtClean="0"/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7984" y="425693"/>
            <a:ext cx="2487081" cy="1811668"/>
          </a:xfrm>
        </p:spPr>
        <p:txBody>
          <a:bodyPr anchor="b"/>
          <a:lstStyle>
            <a:lvl1pPr algn="l">
              <a:defRPr sz="1655" b="1"/>
            </a:lvl1pPr>
          </a:lstStyle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955623" y="425693"/>
            <a:ext cx="4226068" cy="9125166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5"/>
            </a:lvl3pPr>
            <a:lvl4pPr>
              <a:defRPr sz="1655"/>
            </a:lvl4pPr>
            <a:lvl5pPr>
              <a:defRPr sz="1655"/>
            </a:lvl5pPr>
            <a:lvl6pPr>
              <a:defRPr sz="1655"/>
            </a:lvl6pPr>
            <a:lvl7pPr>
              <a:defRPr sz="1655"/>
            </a:lvl7pPr>
            <a:lvl8pPr>
              <a:defRPr sz="1655"/>
            </a:lvl8pPr>
            <a:lvl9pPr>
              <a:defRPr sz="1655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377984" y="2237362"/>
            <a:ext cx="2487081" cy="7313498"/>
          </a:xfrm>
        </p:spPr>
        <p:txBody>
          <a:bodyPr/>
          <a:lstStyle>
            <a:lvl1pPr marL="0" indent="0">
              <a:buNone/>
              <a:defRPr sz="1155"/>
            </a:lvl1pPr>
            <a:lvl2pPr marL="377825" indent="0">
              <a:buNone/>
              <a:defRPr sz="990"/>
            </a:lvl2pPr>
            <a:lvl3pPr marL="755650" indent="0">
              <a:buNone/>
              <a:defRPr sz="825"/>
            </a:lvl3pPr>
            <a:lvl4pPr marL="1134110" indent="0">
              <a:buNone/>
              <a:defRPr sz="745"/>
            </a:lvl4pPr>
            <a:lvl5pPr marL="1511935" indent="0">
              <a:buNone/>
              <a:defRPr sz="745"/>
            </a:lvl5pPr>
            <a:lvl6pPr marL="1889760" indent="0">
              <a:buNone/>
              <a:defRPr sz="745"/>
            </a:lvl6pPr>
            <a:lvl7pPr marL="2267585" indent="0">
              <a:buNone/>
              <a:defRPr sz="745"/>
            </a:lvl7pPr>
            <a:lvl8pPr marL="2646045" indent="0">
              <a:buNone/>
              <a:defRPr sz="745"/>
            </a:lvl8pPr>
            <a:lvl9pPr marL="3023870" indent="0">
              <a:buNone/>
              <a:defRPr sz="745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018C8-FB08-457E-8094-043260B495F5}" type="datetime1">
              <a:rPr lang="ko-KR" altLang="en-US" smtClean="0"/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1749" y="7484269"/>
            <a:ext cx="4535805" cy="883560"/>
          </a:xfrm>
        </p:spPr>
        <p:txBody>
          <a:bodyPr anchor="b"/>
          <a:lstStyle>
            <a:lvl1pPr algn="l">
              <a:defRPr sz="1655" b="1"/>
            </a:lvl1pPr>
          </a:lstStyle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2645"/>
            </a:lvl1pPr>
            <a:lvl2pPr marL="377825" indent="0">
              <a:buNone/>
              <a:defRPr sz="2315"/>
            </a:lvl2pPr>
            <a:lvl3pPr marL="755650" indent="0">
              <a:buNone/>
              <a:defRPr sz="1985"/>
            </a:lvl3pPr>
            <a:lvl4pPr marL="1134110" indent="0">
              <a:buNone/>
              <a:defRPr sz="1655"/>
            </a:lvl4pPr>
            <a:lvl5pPr marL="1511935" indent="0">
              <a:buNone/>
              <a:defRPr sz="1655"/>
            </a:lvl5pPr>
            <a:lvl6pPr marL="1889760" indent="0">
              <a:buNone/>
              <a:defRPr sz="1655"/>
            </a:lvl6pPr>
            <a:lvl7pPr marL="2267585" indent="0">
              <a:buNone/>
              <a:defRPr sz="1655"/>
            </a:lvl7pPr>
            <a:lvl8pPr marL="2646045" indent="0">
              <a:buNone/>
              <a:defRPr sz="1655"/>
            </a:lvl8pPr>
            <a:lvl9pPr marL="3023870" indent="0">
              <a:buNone/>
              <a:defRPr sz="1655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1481749" y="8367830"/>
            <a:ext cx="4535805" cy="1254802"/>
          </a:xfrm>
        </p:spPr>
        <p:txBody>
          <a:bodyPr/>
          <a:lstStyle>
            <a:lvl1pPr marL="0" indent="0">
              <a:buNone/>
              <a:defRPr sz="1155"/>
            </a:lvl1pPr>
            <a:lvl2pPr marL="377825" indent="0">
              <a:buNone/>
              <a:defRPr sz="990"/>
            </a:lvl2pPr>
            <a:lvl3pPr marL="755650" indent="0">
              <a:buNone/>
              <a:defRPr sz="825"/>
            </a:lvl3pPr>
            <a:lvl4pPr marL="1134110" indent="0">
              <a:buNone/>
              <a:defRPr sz="745"/>
            </a:lvl4pPr>
            <a:lvl5pPr marL="1511935" indent="0">
              <a:buNone/>
              <a:defRPr sz="745"/>
            </a:lvl5pPr>
            <a:lvl6pPr marL="1889760" indent="0">
              <a:buNone/>
              <a:defRPr sz="745"/>
            </a:lvl6pPr>
            <a:lvl7pPr marL="2267585" indent="0">
              <a:buNone/>
              <a:defRPr sz="745"/>
            </a:lvl7pPr>
            <a:lvl8pPr marL="2646045" indent="0">
              <a:buNone/>
              <a:defRPr sz="745"/>
            </a:lvl8pPr>
            <a:lvl9pPr marL="3023870" indent="0">
              <a:buNone/>
              <a:defRPr sz="745"/>
            </a:lvl9pPr>
          </a:lstStyle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9DA3-AE0C-4E30-84B2-33CF82F85190}" type="datetime1">
              <a:rPr lang="ko-KR" altLang="en-US" smtClean="0"/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2582889" y="9909727"/>
            <a:ext cx="2393897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7984" y="428168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7984" y="2494757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/>
            <a:r>
              <a:rPr lang="ko-KR" altLang="en-US"/>
              <a:t>둘째 수준</a:t>
            </a:r>
            <a:endParaRPr lang="ko-KR" altLang="en-US"/>
          </a:p>
          <a:p>
            <a:pPr lvl="2"/>
            <a:r>
              <a:rPr lang="ko-KR" altLang="en-US"/>
              <a:t>셋째 수준</a:t>
            </a:r>
            <a:endParaRPr lang="ko-KR" altLang="en-US"/>
          </a:p>
          <a:p>
            <a:pPr lvl="3"/>
            <a:r>
              <a:rPr lang="ko-KR" altLang="en-US"/>
              <a:t>넷째 수준</a:t>
            </a:r>
            <a:endParaRPr lang="ko-KR" altLang="en-US"/>
          </a:p>
          <a:p>
            <a:pPr lvl="4"/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7984" y="9909727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09FAF-FBE4-44FE-9B91-22C8DDBF11B3}" type="datetime1">
              <a:rPr lang="ko-KR" altLang="en-US" smtClean="0"/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2897876" y="10285456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EDD84E-25D4-4983-8AA1-2863C96F08D9}" type="slidenum">
              <a:rPr lang="ko-KR" altLang="en-US" smtClean="0"/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755650" rtl="0" eaLnBrk="1" latinLnBrk="1" hangingPunct="1">
        <a:spcBef>
          <a:spcPct val="0"/>
        </a:spcBef>
        <a:buNone/>
        <a:defRPr sz="36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3210" indent="-283210" algn="l" defTabSz="75565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1pPr>
      <a:lvl2pPr marL="614045" indent="-236220" algn="l" defTabSz="755650" rtl="0" eaLnBrk="1" latinLnBrk="1" hangingPunct="1">
        <a:spcBef>
          <a:spcPct val="20000"/>
        </a:spcBef>
        <a:buFont typeface="Arial" panose="020B0604020202020204" pitchFamily="34" charset="0"/>
        <a:buChar char="–"/>
        <a:defRPr sz="2315" kern="1200">
          <a:solidFill>
            <a:schemeClr val="tx1"/>
          </a:solidFill>
          <a:latin typeface="+mn-lt"/>
          <a:ea typeface="+mn-ea"/>
          <a:cs typeface="+mn-cs"/>
        </a:defRPr>
      </a:lvl2pPr>
      <a:lvl3pPr marL="944880" indent="-189230" algn="l" defTabSz="755650" rtl="0" eaLnBrk="1" latinLnBrk="1" hangingPunct="1">
        <a:spcBef>
          <a:spcPct val="2000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322705" indent="-189230" algn="l" defTabSz="755650" rtl="0" eaLnBrk="1" latinLnBrk="1" hangingPunct="1">
        <a:spcBef>
          <a:spcPct val="20000"/>
        </a:spcBef>
        <a:buFont typeface="Arial" panose="020B0604020202020204" pitchFamily="34" charset="0"/>
        <a:buChar char="–"/>
        <a:defRPr sz="1655" kern="1200">
          <a:solidFill>
            <a:schemeClr val="tx1"/>
          </a:solidFill>
          <a:latin typeface="+mn-lt"/>
          <a:ea typeface="+mn-ea"/>
          <a:cs typeface="+mn-cs"/>
        </a:defRPr>
      </a:lvl4pPr>
      <a:lvl5pPr marL="1701165" indent="-189230" algn="l" defTabSz="755650" rtl="0" eaLnBrk="1" latinLnBrk="1" hangingPunct="1">
        <a:spcBef>
          <a:spcPct val="20000"/>
        </a:spcBef>
        <a:buFont typeface="Arial" panose="020B0604020202020204" pitchFamily="34" charset="0"/>
        <a:buChar char="»"/>
        <a:defRPr sz="1655" kern="1200">
          <a:solidFill>
            <a:schemeClr val="tx1"/>
          </a:solidFill>
          <a:latin typeface="+mn-lt"/>
          <a:ea typeface="+mn-ea"/>
          <a:cs typeface="+mn-cs"/>
        </a:defRPr>
      </a:lvl5pPr>
      <a:lvl6pPr marL="2078990" indent="-189230" algn="l" defTabSz="755650" rtl="0" eaLnBrk="1" latinLnBrk="1" hangingPunct="1">
        <a:spcBef>
          <a:spcPct val="20000"/>
        </a:spcBef>
        <a:buFont typeface="Arial" panose="020B0604020202020204" pitchFamily="34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6pPr>
      <a:lvl7pPr marL="2456815" indent="-189230" algn="l" defTabSz="755650" rtl="0" eaLnBrk="1" latinLnBrk="1" hangingPunct="1">
        <a:spcBef>
          <a:spcPct val="20000"/>
        </a:spcBef>
        <a:buFont typeface="Arial" panose="020B0604020202020204" pitchFamily="34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7pPr>
      <a:lvl8pPr marL="2834640" indent="-189230" algn="l" defTabSz="755650" rtl="0" eaLnBrk="1" latinLnBrk="1" hangingPunct="1">
        <a:spcBef>
          <a:spcPct val="20000"/>
        </a:spcBef>
        <a:buFont typeface="Arial" panose="020B0604020202020204" pitchFamily="34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8pPr>
      <a:lvl9pPr marL="3212465" indent="-189230" algn="l" defTabSz="755650" rtl="0" eaLnBrk="1" latinLnBrk="1" hangingPunct="1">
        <a:spcBef>
          <a:spcPct val="20000"/>
        </a:spcBef>
        <a:buFont typeface="Arial" panose="020B0604020202020204" pitchFamily="34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1pPr>
      <a:lvl2pPr marL="377825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2pPr>
      <a:lvl3pPr marL="755650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3pPr>
      <a:lvl4pPr marL="1134110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4pPr>
      <a:lvl5pPr marL="1511935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5pPr>
      <a:lvl6pPr marL="1889760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6pPr>
      <a:lvl7pPr marL="2267585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7pPr>
      <a:lvl8pPr marL="2646045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8pPr>
      <a:lvl9pPr marL="3023870" algn="l" defTabSz="755650" rtl="0" eaLnBrk="1" latinLnBrk="1" hangingPunct="1">
        <a:defRPr sz="14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1057192" y="4988262"/>
            <a:ext cx="52293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Figure S1.</a:t>
            </a:r>
            <a:r>
              <a:rPr lang="en-US" altLang="ko-KR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 Photographs of </a:t>
            </a:r>
            <a:r>
              <a:rPr lang="en-US" altLang="ko-KR" sz="1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Pyrola japonica</a:t>
            </a:r>
            <a:r>
              <a:rPr lang="en-US" altLang="ko-KR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 used for DNA extraction in this study.</a:t>
            </a:r>
            <a:endParaRPr lang="ko-KR" altLang="ko-KR" sz="1200" dirty="0">
              <a:effectLst/>
              <a:latin typeface="Malgun Gothic" panose="020B0503020000020004" pitchFamily="50" charset="-127"/>
              <a:ea typeface="Malgun Gothic" panose="020B0503020000020004" pitchFamily="50" charset="-127"/>
              <a:cs typeface="Malgun Gothic" panose="020B0503020000020004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792" y="1250882"/>
            <a:ext cx="3946192" cy="35984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1130040" y="4988261"/>
            <a:ext cx="52293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Figure S2.</a:t>
            </a:r>
            <a:r>
              <a:rPr lang="en-US" altLang="ko-KR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 Amino acid frequencies in 75 protein-coding sequences </a:t>
            </a:r>
            <a:r>
              <a:rPr lang="en-US" altLang="ko-KR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of </a:t>
            </a:r>
            <a:r>
              <a:rPr lang="en-US" altLang="ko-KR" sz="1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P</a:t>
            </a:r>
            <a:r>
              <a:rPr lang="en-US" altLang="ko-KR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. </a:t>
            </a:r>
            <a:r>
              <a:rPr lang="en-US" altLang="ko-KR" sz="1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japonica</a:t>
            </a:r>
            <a:r>
              <a:rPr lang="en-US" altLang="ko-KR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.</a:t>
            </a:r>
            <a:endParaRPr lang="ko-KR" altLang="ko-KR" sz="1200" dirty="0">
              <a:effectLst/>
              <a:latin typeface="Malgun Gothic" panose="020B0503020000020004" pitchFamily="50" charset="-127"/>
              <a:ea typeface="Malgun Gothic" panose="020B0503020000020004" pitchFamily="50" charset="-127"/>
              <a:cs typeface="Malgun Gothic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 rot="16200000">
            <a:off x="331426" y="3399524"/>
            <a:ext cx="13356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/>
              <a:t>Number of </a:t>
            </a:r>
            <a:r>
              <a:rPr lang="en-US" altLang="ko-KR" sz="1100" dirty="0" smtClean="0"/>
              <a:t>codons</a:t>
            </a:r>
            <a:endParaRPr lang="ko-KR" altLang="en-US" sz="11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041" y="2072397"/>
            <a:ext cx="5258117" cy="29158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1057192" y="4988262"/>
            <a:ext cx="52293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Figure </a:t>
            </a:r>
            <a:r>
              <a:rPr lang="en-US" altLang="ko-KR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S3.</a:t>
            </a:r>
            <a:r>
              <a:rPr lang="en-US" altLang="ko-KR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 </a:t>
            </a:r>
            <a:r>
              <a:rPr lang="en-US" altLang="ko-KR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Distribution of SSRs in the chloroplast genome of </a:t>
            </a:r>
            <a:r>
              <a:rPr lang="en-US" altLang="ko-KR" sz="1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P</a:t>
            </a:r>
            <a:r>
              <a:rPr lang="en-US" altLang="ko-KR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. </a:t>
            </a:r>
            <a:r>
              <a:rPr lang="en-US" altLang="ko-KR" sz="1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japonica</a:t>
            </a:r>
            <a:r>
              <a:rPr lang="en-US" altLang="ko-KR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Malgun Gothic" panose="020B0503020000020004" pitchFamily="50" charset="-127"/>
              </a:rPr>
              <a:t>.</a:t>
            </a:r>
            <a:endParaRPr lang="ko-KR" altLang="ko-KR" sz="1200" dirty="0">
              <a:effectLst/>
              <a:latin typeface="Malgun Gothic" panose="020B0503020000020004" pitchFamily="50" charset="-127"/>
              <a:ea typeface="Malgun Gothic" panose="020B0503020000020004" pitchFamily="50" charset="-127"/>
              <a:cs typeface="Malgun Gothic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847" y="2043906"/>
            <a:ext cx="4573524" cy="274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16200000">
            <a:off x="455017" y="3284701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/>
              <a:t>Number of repeats</a:t>
            </a:r>
            <a:endParaRPr lang="ko-KR" alt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-바탕 혼합">
      <a:majorFont>
        <a:latin typeface="Arial"/>
        <a:ea typeface="바탕"/>
        <a:cs typeface=""/>
      </a:majorFont>
      <a:minorFont>
        <a:latin typeface="Arial"/>
        <a:ea typeface="바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266</Words>
  <Application>WPS 演示</Application>
  <PresentationFormat>사용자 지정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Times New Roman</vt:lpstr>
      <vt:lpstr>Malgun Gothic</vt:lpstr>
      <vt:lpstr>微软雅黑</vt:lpstr>
      <vt:lpstr>Arial Unicode MS</vt:lpstr>
      <vt:lpstr>바탕</vt:lpstr>
      <vt:lpstr>Segoe Print</vt:lpstr>
      <vt:lpstr>BatangChe</vt:lpstr>
      <vt:lpstr>等线</vt:lpstr>
      <vt:lpstr>1_Office 테마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baeyoung@postech.ac.kr</dc:creator>
  <cp:lastModifiedBy>Cindy Zhao</cp:lastModifiedBy>
  <cp:revision>1420</cp:revision>
  <dcterms:created xsi:type="dcterms:W3CDTF">2017-07-04T14:44:00Z</dcterms:created>
  <dcterms:modified xsi:type="dcterms:W3CDTF">2026-06-22T05:52:51Z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D29AB56BF5B54F26AFB624B380BED90A_13</vt:lpwstr>
  </property>
  <property fmtid="{D5CDD505-2E9C-101B-9397-08002B2CF9AE}" pid="3" name="KSOProductBuildVer">
    <vt:lpwstr>2052-12.1.0.26895</vt:lpwstr>
  </property>
</Properties>
</file>