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8"/>
    <p:restoredTop sz="94628"/>
  </p:normalViewPr>
  <p:slideViewPr>
    <p:cSldViewPr snapToGrid="0" snapToObjects="1">
      <p:cViewPr varScale="1">
        <p:scale>
          <a:sx n="102" d="100"/>
          <a:sy n="102" d="100"/>
        </p:scale>
        <p:origin x="180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2884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911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575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4106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46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491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030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426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8135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25450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328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E1ECF7-BC5C-9F47-A3E1-222989E59ECC}" type="datetimeFigureOut">
              <a:rPr lang="en-US" smtClean="0"/>
              <a:t>10/22/2024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EF6108-59E7-F247-A4E2-2BD7A20E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791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upplementary Video 1">
            <a:hlinkClick r:id="" action="ppaction://media"/>
            <a:extLst>
              <a:ext uri="{FF2B5EF4-FFF2-40B4-BE49-F238E27FC236}">
                <a16:creationId xmlns:a16="http://schemas.microsoft.com/office/drawing/2014/main" id="{E0CCF78A-9C73-2B44-93E9-F10F44A6406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23273" y="195732"/>
            <a:ext cx="5897454" cy="586082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FD7798F-2F59-BE4C-8774-69603B7981D7}"/>
              </a:ext>
            </a:extLst>
          </p:cNvPr>
          <p:cNvSpPr txBox="1"/>
          <p:nvPr/>
        </p:nvSpPr>
        <p:spPr>
          <a:xfrm>
            <a:off x="3381898" y="6217632"/>
            <a:ext cx="2486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Video S1</a:t>
            </a:r>
          </a:p>
        </p:txBody>
      </p:sp>
    </p:spTree>
    <p:extLst>
      <p:ext uri="{BB962C8B-B14F-4D97-AF65-F5344CB8AC3E}">
        <p14:creationId xmlns:p14="http://schemas.microsoft.com/office/powerpoint/2010/main" val="3950429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8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FD7798F-2F59-BE4C-8774-69603B7981D7}"/>
              </a:ext>
            </a:extLst>
          </p:cNvPr>
          <p:cNvSpPr txBox="1"/>
          <p:nvPr/>
        </p:nvSpPr>
        <p:spPr>
          <a:xfrm>
            <a:off x="3381898" y="6217632"/>
            <a:ext cx="2486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Supplementary </a:t>
            </a:r>
            <a:r>
              <a:rPr lang="en-US"/>
              <a:t>Video S</a:t>
            </a:r>
            <a:r>
              <a:rPr lang="en-US" altLang="zh-CN"/>
              <a:t>2</a:t>
            </a:r>
            <a:endParaRPr lang="en-US" dirty="0"/>
          </a:p>
        </p:txBody>
      </p:sp>
      <p:pic>
        <p:nvPicPr>
          <p:cNvPr id="2" name="Supplementary Video 2">
            <a:hlinkClick r:id="" action="ppaction://media"/>
            <a:extLst>
              <a:ext uri="{FF2B5EF4-FFF2-40B4-BE49-F238E27FC236}">
                <a16:creationId xmlns:a16="http://schemas.microsoft.com/office/drawing/2014/main" id="{E59F4380-ED0F-5E45-B5E4-F2BA512008E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795726" y="408790"/>
            <a:ext cx="5552545" cy="55180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2996162-8E64-DB4D-AB1E-5FC43B079446}"/>
              </a:ext>
            </a:extLst>
          </p:cNvPr>
          <p:cNvSpPr txBox="1"/>
          <p:nvPr/>
        </p:nvSpPr>
        <p:spPr>
          <a:xfrm>
            <a:off x="8670664" y="197940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803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4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6</Words>
  <Application>Microsoft Office PowerPoint</Application>
  <PresentationFormat>On-screen Show (4:3)</PresentationFormat>
  <Paragraphs>2</Paragraphs>
  <Slides>2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FH6319</dc:creator>
  <cp:lastModifiedBy>TSP</cp:lastModifiedBy>
  <cp:revision>2</cp:revision>
  <dcterms:created xsi:type="dcterms:W3CDTF">2024-07-10T19:46:07Z</dcterms:created>
  <dcterms:modified xsi:type="dcterms:W3CDTF">2024-10-22T08:51:07Z</dcterms:modified>
</cp:coreProperties>
</file>